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jatelji-zivotinja.hr/index.hr.php?id=2715" TargetMode="External"/><Relationship Id="rId2" Type="http://schemas.openxmlformats.org/officeDocument/2006/relationships/hyperlink" Target="https://novosti.hr/medunarodni-dan-borbe-protiv-lov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b="1" i="1" dirty="0" smtClean="0">
                <a:solidFill>
                  <a:srgbClr val="0070C0"/>
                </a:solidFill>
              </a:rPr>
              <a:t>EKO PROSINAC</a:t>
            </a:r>
            <a:endParaRPr lang="hr-HR" sz="9600" b="1" i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32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ekološki datumi u mjesecu prosincu</a:t>
            </a:r>
          </a:p>
          <a:p>
            <a:r>
              <a:rPr lang="hr-HR" sz="32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Činjenice i zanimljivosti….</a:t>
            </a:r>
            <a:endParaRPr lang="hr-HR" sz="32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tekstova </a:t>
            </a:r>
            <a:r>
              <a:rPr lang="hr-HR" smtClean="0"/>
              <a:t>i slika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https://novosti.hr/medunarodni-dan-borbe-protiv-lova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r>
              <a:rPr lang="hr-HR" dirty="0">
                <a:hlinkClick r:id="rId3"/>
              </a:rPr>
              <a:t>https://</a:t>
            </a:r>
            <a:r>
              <a:rPr lang="hr-HR" dirty="0" smtClean="0">
                <a:hlinkClick r:id="rId3"/>
              </a:rPr>
              <a:t>www.prijatelji-zivotinja.hr/index.hr.php?id=2715</a:t>
            </a:r>
            <a:endParaRPr lang="hr-HR" dirty="0" smtClean="0"/>
          </a:p>
          <a:p>
            <a:r>
              <a:rPr lang="hr-HR" dirty="0"/>
              <a:t>https://mzoe.gov.hr/vijesti/medjunarodni-je-dan-planina/5669</a:t>
            </a:r>
          </a:p>
        </p:txBody>
      </p:sp>
    </p:spTree>
    <p:extLst>
      <p:ext uri="{BB962C8B-B14F-4D97-AF65-F5344CB8AC3E}">
        <p14:creationId xmlns:p14="http://schemas.microsoft.com/office/powerpoint/2010/main" val="156477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Prosinac – svjetski dan borbe protiv lova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hr-HR" sz="1600" dirty="0"/>
              <a:t>U svijetu se  </a:t>
            </a:r>
            <a:r>
              <a:rPr lang="hr-HR" sz="1600" dirty="0" smtClean="0"/>
              <a:t>3. prosinca obilježava </a:t>
            </a:r>
            <a:r>
              <a:rPr lang="hr-HR" sz="1600" dirty="0"/>
              <a:t>svjetski dan borbe protiv lova kada aktivisti za zaštitu životinja poseban naglasak stavljaju na ukazivanje na to da je pucanje i ubijanje životinja primitivan način nasilja.</a:t>
            </a:r>
          </a:p>
          <a:p>
            <a:r>
              <a:rPr lang="hr-HR" sz="1600" dirty="0"/>
              <a:t>Prijatelji životinja i razne slične udruge smatraju da lov treba izumrijeti jer lovci, proganjanje, ranjavanje i ubijanje životinja radi zadovoljenja svoje potrebe za nasiljem nazivaju lovom, čime žele ublažiti i prikriti činjenicu da je riječ o ubojstvu.</a:t>
            </a:r>
          </a:p>
          <a:p>
            <a:r>
              <a:rPr lang="hr-HR" sz="1600" dirty="0"/>
              <a:t>Brojni aktivisti za zaštitu životinja bore se da spriječe ovaj zločin koji ugrožava opstanak mnogih životinjskih vrsta, međutim, mnogi ljudi i danas lov smatraju sportom. Lov je drugi najveći neprijatelj vrsta – nakon industrijskog gospodarstva. Danas se poduzimaju razne mjere kako bi se spriječio ovaj zločin.</a:t>
            </a:r>
          </a:p>
          <a:p>
            <a:r>
              <a:rPr lang="hr-HR" sz="1600" dirty="0"/>
              <a:t>Na zapadu je sve raširenija pojava ekološkog turizma, odnosno lova životinja fotoaparatima, a ne puškama. U ekološkom turizmu se nalaze veliki potencijali i svakim danom javlja se sve veća zainteresiranost za ovaj vid lova.</a:t>
            </a:r>
          </a:p>
          <a:p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24403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Prosinac – svjetski dan borbe protiv lova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“Jasno i glasno osuđujemo „odstrjeljivanje” životinja te tražimo da Hrvatska pokaže svoju civiliziranost i prestane promovirati lov kao dio turističke ponude. Turizam ni u jednom svojem dijelu ne </a:t>
            </a:r>
            <a:r>
              <a:rPr lang="hr-HR" dirty="0" smtClean="0"/>
              <a:t>smije </a:t>
            </a:r>
            <a:r>
              <a:rPr lang="hr-HR" dirty="0"/>
              <a:t>promovirati ubijanje i nasilje. Zaštita okoliša i približavanje životinjama, koje neće visjeti sa zidova kao trofeji nego živjeti svoje živote, mogu se uspješno provoditi širenjem ekoturizma gdje se životinje „love” fotoaparatima, a ne oružjem. </a:t>
            </a:r>
            <a:endParaRPr lang="hr-HR" dirty="0" smtClean="0"/>
          </a:p>
          <a:p>
            <a:r>
              <a:rPr lang="hr-HR" dirty="0" smtClean="0"/>
              <a:t>U </a:t>
            </a:r>
            <a:r>
              <a:rPr lang="hr-HR" dirty="0"/>
              <a:t>ekoturizmu nalaze se veliki potencijali, nova radna mjesta velik priljev novaca od stranih i domaćih turista, ali i upoznavanje s prirodom. Lov treba izumrijeti, a lovstvo treba zamijeniti miroljubivom i stvarnom zaštitom životinja i prirode!”, naglašavaju iz Udruge Prijatelji životinja.</a:t>
            </a:r>
          </a:p>
        </p:txBody>
      </p:sp>
    </p:spTree>
    <p:extLst>
      <p:ext uri="{BB962C8B-B14F-4D97-AF65-F5344CB8AC3E}">
        <p14:creationId xmlns:p14="http://schemas.microsoft.com/office/powerpoint/2010/main" val="297199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Prosinac – svjetski dan borbe protiv lova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33" y="1693333"/>
            <a:ext cx="6587067" cy="4995334"/>
          </a:xfrm>
        </p:spPr>
      </p:pic>
    </p:spTree>
    <p:extLst>
      <p:ext uri="{BB962C8B-B14F-4D97-AF65-F5344CB8AC3E}">
        <p14:creationId xmlns:p14="http://schemas.microsoft.com/office/powerpoint/2010/main" val="47492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11. prosinac- međunarodni dan planina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21575"/>
          </a:xfrm>
        </p:spPr>
        <p:txBody>
          <a:bodyPr>
            <a:noAutofit/>
          </a:bodyPr>
          <a:lstStyle/>
          <a:p>
            <a:r>
              <a:rPr lang="hr-HR" sz="1400" dirty="0"/>
              <a:t>Godine 2003. Opća skupština UN-a odredila je 11. prosinca Međunarodnim danom planina.</a:t>
            </a:r>
            <a:br>
              <a:rPr lang="hr-HR" sz="1400" dirty="0"/>
            </a:b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/>
              <a:t>Imajući na umu presudnu ulogu planina u održavanju ekosustava i njihovu osjetljivost na klimatske promjene, cilj obilježavanja ovog međunarodnog dana je podizanje svijesti o važnosti planina. U kontekstu ovogodišnje teme „Planine su važne mladima“, o ulozi i važnosti planina posebno je bitno educirati djecu i mlade, kao „aktivne agente promjene i buduće vođe sutrašnjice“, navodi UN-ova Organizacija za hranu i poljoprivredu.</a:t>
            </a:r>
            <a:br>
              <a:rPr lang="hr-HR" sz="1400" dirty="0"/>
            </a:b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/>
              <a:t>Planine čine jednu četvrtinu svjetskoga krajolika, glavni su izvor svjetske opskrbe pitkom vodom i drugim resursima, značajna su središta </a:t>
            </a:r>
            <a:r>
              <a:rPr lang="hr-HR" sz="1400" dirty="0" err="1"/>
              <a:t>bioraznolikosti</a:t>
            </a:r>
            <a:r>
              <a:rPr lang="hr-HR" sz="1400" dirty="0"/>
              <a:t>, </a:t>
            </a:r>
            <a:r>
              <a:rPr lang="hr-HR" sz="1400" dirty="0" err="1"/>
              <a:t>georaznolikosti</a:t>
            </a:r>
            <a:r>
              <a:rPr lang="hr-HR" sz="1400" dirty="0"/>
              <a:t> i krajobrazne raznolikosti te dom rijetkim biljnim i životinjskim vrstama.</a:t>
            </a:r>
            <a:br>
              <a:rPr lang="hr-HR" sz="1400" dirty="0"/>
            </a:b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/>
              <a:t>Najčešće se uzvišenje iznad 500 m visine naziva planinom, a ispod 500 m brijegom (iako te granice variraju). U Hrvatskoj tako područja visine iznad 500 m nadmorske visine zauzimaju oko 21 % ukupne površine, a najviše planine su Dinara, Biokovo i Velebit</a:t>
            </a:r>
            <a:r>
              <a:rPr lang="hr-HR" sz="1400" dirty="0" smtClean="0"/>
              <a:t>.</a:t>
            </a:r>
            <a:r>
              <a:rPr lang="hr-HR" sz="1400" dirty="0"/>
              <a:t/>
            </a:r>
            <a:br>
              <a:rPr lang="hr-HR" sz="1400" dirty="0"/>
            </a:br>
            <a:r>
              <a:rPr lang="hr-HR" sz="1400" dirty="0"/>
              <a:t>Većina hrvatskih planina pripada Dinarskom planinskom sustavu koji se proteže od Slovenije do Albanije. Planine Dinarida građene su pretežno od vapnenca i karakterizira ih krški reljef dok su planine u unutrašnjosti (bivši otoci Panonskog mora) nešto niže, šumovitije, po postanku starije i općenito pristupačnije.</a:t>
            </a:r>
          </a:p>
        </p:txBody>
      </p:sp>
    </p:spTree>
    <p:extLst>
      <p:ext uri="{BB962C8B-B14F-4D97-AF65-F5344CB8AC3E}">
        <p14:creationId xmlns:p14="http://schemas.microsoft.com/office/powerpoint/2010/main" val="314901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11. Prosinac – međunarodni dan planina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55441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Planinska su područja većinom rijetko naseljena no s druge strane bogatstvom prirodne baštine, raznolikošću nadzemnih i podzemnih reljefnih oblika, ljepotom krajobraza su iznimno privlačna za posjećivanje i rekreaciju.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Zbog navedenih vrijednosti i potrebe da se iste očuvaju, mnoga su planinska područja zaštićena određenom kategorijom zaštite.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U Hrvatskoj se tako među planinskim područjima kao pretežno planinska izdvajaju strogi rezervati prirode Hajdučki i </a:t>
            </a:r>
            <a:r>
              <a:rPr lang="hr-HR" dirty="0" err="1"/>
              <a:t>Rožanski</a:t>
            </a:r>
            <a:r>
              <a:rPr lang="hr-HR" dirty="0"/>
              <a:t> kukovi te Bijele i </a:t>
            </a:r>
            <a:r>
              <a:rPr lang="hr-HR" dirty="0" err="1"/>
              <a:t>Samarske</a:t>
            </a:r>
            <a:r>
              <a:rPr lang="hr-HR" dirty="0"/>
              <a:t> stijene, nacionalni parkovi Risnjak, Sjeverni Velebit, Plitvička jezera, Krka i Paklenica, parkovi prirode Učka, Velebit, Biokovo, Medvednica, Papuk i Žumberak-Samoborsko gorje te brojna druga zaštićena područja u kategorijama posebnog rezervata, spomenika prirode i značajnog krajobraza.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Brojne hrvatske strogo zaštićene vrste i endemi svoje stanište pronalaze upravo u planinama, </a:t>
            </a:r>
            <a:r>
              <a:rPr lang="hr-HR" dirty="0" err="1"/>
              <a:t>međuostalim</a:t>
            </a:r>
            <a:r>
              <a:rPr lang="hr-HR" dirty="0"/>
              <a:t> vuk, ris, medvjed, sova </a:t>
            </a:r>
            <a:r>
              <a:rPr lang="hr-HR" dirty="0" err="1"/>
              <a:t>jastrebača</a:t>
            </a:r>
            <a:r>
              <a:rPr lang="hr-HR" dirty="0"/>
              <a:t>, velebitska degenija, biokovsko zvonce, gospina papučica itd.</a:t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3444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11. Prosinac – međunarodni dan planina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2366963"/>
            <a:ext cx="8923867" cy="3843337"/>
          </a:xfrm>
        </p:spPr>
      </p:pic>
    </p:spTree>
    <p:extLst>
      <p:ext uri="{BB962C8B-B14F-4D97-AF65-F5344CB8AC3E}">
        <p14:creationId xmlns:p14="http://schemas.microsoft.com/office/powerpoint/2010/main" val="1530356469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34</TotalTime>
  <Words>403</Words>
  <Application>Microsoft Office PowerPoint</Application>
  <PresentationFormat>Široki zaslon</PresentationFormat>
  <Paragraphs>21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Bradley Hand ITC</vt:lpstr>
      <vt:lpstr>Tw Cen MT</vt:lpstr>
      <vt:lpstr>Kapljica</vt:lpstr>
      <vt:lpstr>EKO PROSINAC</vt:lpstr>
      <vt:lpstr>Izvori tekstova i slika</vt:lpstr>
      <vt:lpstr>3. Prosinac – svjetski dan borbe protiv lova</vt:lpstr>
      <vt:lpstr>3. Prosinac – svjetski dan borbe protiv lova</vt:lpstr>
      <vt:lpstr>3. Prosinac – svjetski dan borbe protiv lova</vt:lpstr>
      <vt:lpstr>11. prosinac- međunarodni dan planina</vt:lpstr>
      <vt:lpstr>11. Prosinac – međunarodni dan planina</vt:lpstr>
      <vt:lpstr>11. Prosinac – međunarodni dan planina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 PROSINAC</dc:title>
  <dc:creator>Silvija</dc:creator>
  <cp:lastModifiedBy>Silvija</cp:lastModifiedBy>
  <cp:revision>8</cp:revision>
  <dcterms:created xsi:type="dcterms:W3CDTF">2020-11-16T12:19:36Z</dcterms:created>
  <dcterms:modified xsi:type="dcterms:W3CDTF">2020-12-07T13:12:52Z</dcterms:modified>
</cp:coreProperties>
</file>