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smtClean="0"/>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Date Placeholder 2"/>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smtClean="0"/>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smtClean="0"/>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11/5/2020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adarskilist.hr/clanci/08112010/zadar-je-na-dobrom--urbanistickom-putu" TargetMode="External"/><Relationship Id="rId2" Type="http://schemas.openxmlformats.org/officeDocument/2006/relationships/hyperlink" Target="https://www.prijatelji-zivotinja.hr/index.hr.php?id=2250" TargetMode="External"/><Relationship Id="rId1" Type="http://schemas.openxmlformats.org/officeDocument/2006/relationships/slideLayout" Target="../slideLayouts/slideLayout2.xml"/><Relationship Id="rId4" Type="http://schemas.openxmlformats.org/officeDocument/2006/relationships/hyperlink" Target="https://www.vecernji.hr/vijesti/svaki-dan-trebao-bi-biti-dan-borbe-protiv-nasilja-nad-zivotinjama-136177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veganopolis.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ecernji.hr/vijesti/svaki-dan-trebao-bi-biti-dan-borbe-protiv-nasilja-nad-zivotinjama-136177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sz="7200" b="1" dirty="0" smtClean="0"/>
              <a:t>  EKO STUDENI</a:t>
            </a:r>
            <a:endParaRPr lang="hr-HR" sz="7200" b="1" dirty="0"/>
          </a:p>
        </p:txBody>
      </p:sp>
      <p:sp>
        <p:nvSpPr>
          <p:cNvPr id="3" name="Podnaslov 2"/>
          <p:cNvSpPr>
            <a:spLocks noGrp="1"/>
          </p:cNvSpPr>
          <p:nvPr>
            <p:ph type="subTitle" idx="1"/>
          </p:nvPr>
        </p:nvSpPr>
        <p:spPr/>
        <p:txBody>
          <a:bodyPr/>
          <a:lstStyle/>
          <a:p>
            <a:pPr algn="ctr"/>
            <a:r>
              <a:rPr lang="hr-HR" b="1" dirty="0" smtClean="0">
                <a:solidFill>
                  <a:srgbClr val="C00000"/>
                </a:solidFill>
              </a:rPr>
              <a:t>Eko datumi u studenom</a:t>
            </a:r>
          </a:p>
          <a:p>
            <a:pPr algn="ctr"/>
            <a:r>
              <a:rPr lang="hr-HR" b="1" dirty="0" smtClean="0">
                <a:solidFill>
                  <a:srgbClr val="C00000"/>
                </a:solidFill>
              </a:rPr>
              <a:t>Činjenice i zanimljivosti…</a:t>
            </a:r>
            <a:endParaRPr lang="hr-HR" b="1" dirty="0">
              <a:solidFill>
                <a:srgbClr val="C00000"/>
              </a:solidFill>
            </a:endParaRPr>
          </a:p>
        </p:txBody>
      </p:sp>
    </p:spTree>
    <p:extLst>
      <p:ext uri="{BB962C8B-B14F-4D97-AF65-F5344CB8AC3E}">
        <p14:creationId xmlns:p14="http://schemas.microsoft.com/office/powerpoint/2010/main" val="345013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4212" y="1710267"/>
            <a:ext cx="8534400" cy="4876799"/>
          </a:xfrm>
        </p:spPr>
        <p:txBody>
          <a:bodyPr>
            <a:normAutofit fontScale="90000"/>
          </a:bodyPr>
          <a:lstStyle/>
          <a:p>
            <a:r>
              <a:rPr lang="hr-HR" sz="2700" dirty="0">
                <a:hlinkClick r:id="rId2"/>
              </a:rPr>
              <a:t>https://</a:t>
            </a:r>
            <a:r>
              <a:rPr lang="hr-HR" sz="2700" dirty="0" smtClean="0">
                <a:hlinkClick r:id="rId2"/>
              </a:rPr>
              <a:t>www.prijatelji-zivotinja.hr/index.hr.php?id=2250</a:t>
            </a:r>
            <a:r>
              <a:rPr lang="hr-HR" sz="2700" dirty="0" smtClean="0"/>
              <a:t/>
            </a:r>
            <a:br>
              <a:rPr lang="hr-HR" sz="2700" dirty="0" smtClean="0"/>
            </a:br>
            <a:r>
              <a:rPr lang="hr-HR" sz="2700" dirty="0"/>
              <a:t/>
            </a:r>
            <a:br>
              <a:rPr lang="hr-HR" sz="2700" dirty="0"/>
            </a:br>
            <a:r>
              <a:rPr lang="hr-HR" sz="2700" dirty="0"/>
              <a:t/>
            </a:r>
            <a:br>
              <a:rPr lang="hr-HR" sz="2700" dirty="0"/>
            </a:br>
            <a:r>
              <a:rPr lang="hr-HR" sz="2700" dirty="0">
                <a:hlinkClick r:id="rId3"/>
              </a:rPr>
              <a:t>https://www.zadarskilist.hr/clanci/08112010/zadar-je-na-dobrom--</a:t>
            </a:r>
            <a:r>
              <a:rPr lang="hr-HR" sz="2700" dirty="0" smtClean="0">
                <a:hlinkClick r:id="rId3"/>
              </a:rPr>
              <a:t>urbanistickom-putu</a:t>
            </a:r>
            <a:r>
              <a:rPr lang="hr-HR" sz="2700" dirty="0" smtClean="0"/>
              <a:t/>
            </a:r>
            <a:br>
              <a:rPr lang="hr-HR" sz="2700" dirty="0" smtClean="0"/>
            </a:br>
            <a:r>
              <a:rPr lang="hr-HR" sz="2700" dirty="0"/>
              <a:t/>
            </a:r>
            <a:br>
              <a:rPr lang="hr-HR" sz="2700" dirty="0"/>
            </a:br>
            <a:r>
              <a:rPr lang="hr-HR" sz="2700" dirty="0">
                <a:hlinkClick r:id="rId4"/>
              </a:rPr>
              <a:t>https://</a:t>
            </a:r>
            <a:r>
              <a:rPr lang="hr-HR" sz="2700" dirty="0" smtClean="0">
                <a:hlinkClick r:id="rId4"/>
              </a:rPr>
              <a:t>www.vecernji.hr/vijesti/svaki-dan-trebao-bi-biti-dan-borbe-protiv-nasilja-nad-zivotinjama-1361778</a:t>
            </a:r>
            <a:r>
              <a:rPr lang="hr-HR" sz="2700" dirty="0" smtClean="0"/>
              <a:t/>
            </a:r>
            <a:br>
              <a:rPr lang="hr-HR" sz="2700" dirty="0" smtClean="0"/>
            </a:br>
            <a:r>
              <a:rPr lang="hr-HR" sz="2700" dirty="0"/>
              <a:t/>
            </a:r>
            <a:br>
              <a:rPr lang="hr-HR" sz="2700" dirty="0"/>
            </a:br>
            <a:r>
              <a:rPr lang="hr-HR" sz="2700" dirty="0"/>
              <a:t>https://www.agroklub.com/poljoprivredne-vijesti/danas-je-svjetski-dan-borbe-protiv-nasilja-nad-zivotinjama/55601/</a:t>
            </a:r>
            <a:br>
              <a:rPr lang="hr-HR" sz="2700" dirty="0"/>
            </a:br>
            <a:r>
              <a:rPr lang="hr-HR" sz="2700" dirty="0" smtClean="0"/>
              <a:t/>
            </a:r>
            <a:br>
              <a:rPr lang="hr-HR" sz="2700" dirty="0" smtClean="0"/>
            </a:br>
            <a:r>
              <a:rPr lang="hr-HR" dirty="0"/>
              <a:t/>
            </a:r>
            <a:br>
              <a:rPr lang="hr-HR" dirty="0"/>
            </a:br>
            <a:endParaRPr lang="hr-HR" dirty="0"/>
          </a:p>
        </p:txBody>
      </p:sp>
      <p:sp>
        <p:nvSpPr>
          <p:cNvPr id="3" name="Rezervirano mjesto sadržaja 2"/>
          <p:cNvSpPr>
            <a:spLocks noGrp="1"/>
          </p:cNvSpPr>
          <p:nvPr>
            <p:ph idx="1"/>
          </p:nvPr>
        </p:nvSpPr>
        <p:spPr>
          <a:xfrm>
            <a:off x="684212" y="254000"/>
            <a:ext cx="8534400" cy="1456267"/>
          </a:xfrm>
        </p:spPr>
        <p:txBody>
          <a:bodyPr>
            <a:normAutofit/>
          </a:bodyPr>
          <a:lstStyle/>
          <a:p>
            <a:r>
              <a:rPr lang="hr-HR" sz="2400" b="1" dirty="0" smtClean="0"/>
              <a:t>IZVORI </a:t>
            </a:r>
            <a:r>
              <a:rPr lang="hr-HR" sz="2400" b="1" dirty="0" smtClean="0"/>
              <a:t>TEKSTOVA</a:t>
            </a:r>
          </a:p>
          <a:p>
            <a:endParaRPr lang="hr-HR" sz="2400" b="1" dirty="0"/>
          </a:p>
        </p:txBody>
      </p:sp>
    </p:spTree>
    <p:extLst>
      <p:ext uri="{BB962C8B-B14F-4D97-AF65-F5344CB8AC3E}">
        <p14:creationId xmlns:p14="http://schemas.microsoft.com/office/powerpoint/2010/main" val="136700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1. Studeni – svjetski dan </a:t>
            </a:r>
            <a:r>
              <a:rPr lang="hr-HR" b="1" dirty="0" err="1" smtClean="0"/>
              <a:t>vegana</a:t>
            </a:r>
            <a:endParaRPr lang="hr-HR" b="1" dirty="0"/>
          </a:p>
        </p:txBody>
      </p:sp>
      <p:sp>
        <p:nvSpPr>
          <p:cNvPr id="3" name="Rezervirano mjesto sadržaja 2"/>
          <p:cNvSpPr>
            <a:spLocks noGrp="1"/>
          </p:cNvSpPr>
          <p:nvPr>
            <p:ph idx="1"/>
          </p:nvPr>
        </p:nvSpPr>
        <p:spPr/>
        <p:txBody>
          <a:bodyPr>
            <a:normAutofit fontScale="92500" lnSpcReduction="20000"/>
          </a:bodyPr>
          <a:lstStyle/>
          <a:p>
            <a:r>
              <a:rPr lang="hr-HR" b="1" dirty="0" err="1"/>
              <a:t>Vegani</a:t>
            </a:r>
            <a:r>
              <a:rPr lang="hr-HR" b="1" dirty="0"/>
              <a:t> se hrane samo namirnicama biljnog podrijetla, a ne jedu životinje (meso, ribe, školjke...), jaja, mlijeko i mliječne proizvode, med i ostale sastojke životinjskog podrijetla (želatinu, kavijar...). Stoga ih često nazivaju i pravi ili čisti vegetarijanci. Osim prehranom, </a:t>
            </a:r>
            <a:r>
              <a:rPr lang="hr-HR" b="1" dirty="0" err="1"/>
              <a:t>vegani</a:t>
            </a:r>
            <a:r>
              <a:rPr lang="hr-HR" b="1" dirty="0"/>
              <a:t> i svojim načinom života izbjegavaju sudjelovati u iskorištavanju i ubijanju životinja. Ne nose obuću i odjevne predmete od životinjske kože, krzna, vune, svile i perja, koriste kozmetiku i sredstva za čišćenje koji nisu testirani na životinjama, ne posjećuju cirkuse sa životinjskim točkama i zoološke vrtove te ne kupuju životinje, već ih udomljuju</a:t>
            </a:r>
            <a:r>
              <a:rPr lang="hr-HR" b="1" dirty="0" smtClean="0"/>
              <a:t>.</a:t>
            </a:r>
          </a:p>
          <a:p>
            <a:r>
              <a:rPr lang="hr-HR" b="1" dirty="0"/>
              <a:t>Ovaj dan utemeljila je 1994. godine Louise </a:t>
            </a:r>
            <a:r>
              <a:rPr lang="hr-HR" b="1" dirty="0" err="1"/>
              <a:t>Wallis</a:t>
            </a:r>
            <a:r>
              <a:rPr lang="hr-HR" b="1" dirty="0"/>
              <a:t>, tadašnja predsjednica britanskog </a:t>
            </a:r>
            <a:r>
              <a:rPr lang="hr-HR" b="1" dirty="0" err="1"/>
              <a:t>Veganskog</a:t>
            </a:r>
            <a:r>
              <a:rPr lang="hr-HR" b="1" dirty="0"/>
              <a:t> društva, kako bi se skrenula pozornost na suosjećanje prema životinjama i promicali etički, zdravstveni i ekološki aspekti </a:t>
            </a:r>
            <a:r>
              <a:rPr lang="hr-HR" b="1" dirty="0" err="1"/>
              <a:t>veganstva</a:t>
            </a:r>
            <a:r>
              <a:rPr lang="hr-HR" b="1" dirty="0"/>
              <a:t>.</a:t>
            </a:r>
            <a:endParaRPr lang="hr-HR" b="1" dirty="0"/>
          </a:p>
        </p:txBody>
      </p:sp>
    </p:spTree>
    <p:extLst>
      <p:ext uri="{BB962C8B-B14F-4D97-AF65-F5344CB8AC3E}">
        <p14:creationId xmlns:p14="http://schemas.microsoft.com/office/powerpoint/2010/main" val="418740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4212" y="3778779"/>
            <a:ext cx="8534400" cy="2909888"/>
          </a:xfrm>
        </p:spPr>
        <p:txBody>
          <a:bodyPr/>
          <a:lstStyle/>
          <a:p>
            <a:endParaRPr lang="hr-HR" dirty="0"/>
          </a:p>
        </p:txBody>
      </p:sp>
      <p:sp>
        <p:nvSpPr>
          <p:cNvPr id="3" name="Rezervirano mjesto sadržaja 2"/>
          <p:cNvSpPr>
            <a:spLocks noGrp="1"/>
          </p:cNvSpPr>
          <p:nvPr>
            <p:ph idx="1"/>
          </p:nvPr>
        </p:nvSpPr>
        <p:spPr/>
        <p:txBody>
          <a:bodyPr/>
          <a:lstStyle/>
          <a:p>
            <a:r>
              <a:rPr lang="hr-HR" b="1" dirty="0"/>
              <a:t>Daljnje informacije o </a:t>
            </a:r>
            <a:r>
              <a:rPr lang="hr-HR" b="1" dirty="0" err="1"/>
              <a:t>veganstvu</a:t>
            </a:r>
            <a:r>
              <a:rPr lang="hr-HR" b="1" dirty="0"/>
              <a:t> mogu se naći na </a:t>
            </a:r>
            <a:r>
              <a:rPr lang="hr-HR" b="1" dirty="0">
                <a:hlinkClick r:id="rId2"/>
              </a:rPr>
              <a:t>www.veganopolis.net.</a:t>
            </a:r>
            <a:r>
              <a:rPr lang="hr-HR" b="1" dirty="0"/>
              <a:t> Ljudima koji žele postati </a:t>
            </a:r>
            <a:r>
              <a:rPr lang="hr-HR" b="1" dirty="0" err="1"/>
              <a:t>vegani</a:t>
            </a:r>
            <a:r>
              <a:rPr lang="hr-HR" b="1" dirty="0"/>
              <a:t> udruga Prijatelji životinja nudi pomoć </a:t>
            </a:r>
            <a:r>
              <a:rPr lang="hr-HR" b="1" dirty="0" err="1"/>
              <a:t>Vegan</a:t>
            </a:r>
            <a:r>
              <a:rPr lang="hr-HR" b="1" dirty="0"/>
              <a:t> </a:t>
            </a:r>
            <a:r>
              <a:rPr lang="hr-HR" b="1" dirty="0" err="1"/>
              <a:t>Buddyja</a:t>
            </a:r>
            <a:r>
              <a:rPr lang="hr-HR" b="1" dirty="0"/>
              <a:t>, dugogodišnjih </a:t>
            </a:r>
            <a:r>
              <a:rPr lang="hr-HR" b="1" dirty="0" err="1"/>
              <a:t>vegana</a:t>
            </a:r>
            <a:r>
              <a:rPr lang="hr-HR" b="1" dirty="0"/>
              <a:t> koji savjetima i potporom pomažu lakšem prelasku na novi način života. Na web stranici Udruge mogu se naći i brojni recepti, </a:t>
            </a:r>
            <a:r>
              <a:rPr lang="hr-HR" b="1" dirty="0" err="1"/>
              <a:t>Vege</a:t>
            </a:r>
            <a:r>
              <a:rPr lang="hr-HR" b="1" dirty="0"/>
              <a:t> vodič proizvoda biljnog podrijetla i druge korisne informacije.</a:t>
            </a:r>
          </a:p>
          <a:p>
            <a:endParaRPr lang="hr-HR" dirty="0"/>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2" y="3778778"/>
            <a:ext cx="4717521" cy="2909889"/>
          </a:xfrm>
          <a:prstGeom prst="rect">
            <a:avLst/>
          </a:prstGeom>
        </p:spPr>
      </p:pic>
    </p:spTree>
    <p:extLst>
      <p:ext uri="{BB962C8B-B14F-4D97-AF65-F5344CB8AC3E}">
        <p14:creationId xmlns:p14="http://schemas.microsoft.com/office/powerpoint/2010/main" val="287322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8. Studeni – svjetski dan  urbanizma</a:t>
            </a:r>
            <a:endParaRPr lang="hr-HR" b="1" dirty="0"/>
          </a:p>
        </p:txBody>
      </p:sp>
      <p:sp>
        <p:nvSpPr>
          <p:cNvPr id="3" name="Rezervirano mjesto sadržaja 2"/>
          <p:cNvSpPr>
            <a:spLocks noGrp="1"/>
          </p:cNvSpPr>
          <p:nvPr>
            <p:ph idx="1"/>
          </p:nvPr>
        </p:nvSpPr>
        <p:spPr/>
        <p:txBody>
          <a:bodyPr>
            <a:normAutofit fontScale="85000" lnSpcReduction="10000"/>
          </a:bodyPr>
          <a:lstStyle/>
          <a:p>
            <a:r>
              <a:rPr lang="hr-HR" b="1" dirty="0"/>
              <a:t>Ovaj dan se počeo obilježavati još 1949. godine, na inicijativu argentinskog profesora </a:t>
            </a:r>
            <a:r>
              <a:rPr lang="hr-HR" b="1" dirty="0" err="1"/>
              <a:t>Carlosa</a:t>
            </a:r>
            <a:r>
              <a:rPr lang="hr-HR" b="1" dirty="0"/>
              <a:t> Maria della </a:t>
            </a:r>
            <a:r>
              <a:rPr lang="hr-HR" b="1" dirty="0" err="1"/>
              <a:t>Paollera</a:t>
            </a:r>
            <a:r>
              <a:rPr lang="hr-HR" b="1" dirty="0"/>
              <a:t> sa Sveučilišta u Buenos Airesu.</a:t>
            </a:r>
          </a:p>
          <a:p>
            <a:r>
              <a:rPr lang="hr-HR" b="1" dirty="0"/>
              <a:t>Cilj mu je skrenuti pozornost javnosti na potrebu profesionalnog promišljanja planiranja gradske izgradnje, kako u lokalnim, tako i u svjetskim okvirima i na taj način poticati harmonično uređenje najužeg čovjekovoga okoliša</a:t>
            </a:r>
            <a:r>
              <a:rPr lang="hr-HR" b="1" dirty="0" smtClean="0"/>
              <a:t>.</a:t>
            </a:r>
          </a:p>
          <a:p>
            <a:r>
              <a:rPr lang="hr-HR" b="1" dirty="0" smtClean="0"/>
              <a:t>Obilježavanjem </a:t>
            </a:r>
            <a:r>
              <a:rPr lang="hr-HR" b="1" dirty="0"/>
              <a:t>ovoga dana želi se ukazati na dobrobit koju čovječanstvo na svim razinama, od lokalne preko regionalne do državne i globalne, može imati od kvalitetnog i profesionalnog planiranja razvoja gradskih sredina te podići svijest o nužnosti, što tješnje suradnje između urbanista kao stručnjaka s jedne i tijela lokalnih i državnih vlasti s druge strane, kao nužnog preduvjeta za uspostavu čovjeku ugodnog i zdravog okoliša za život i djelovanje.</a:t>
            </a:r>
          </a:p>
          <a:p>
            <a:endParaRPr lang="hr-HR" b="1" dirty="0"/>
          </a:p>
        </p:txBody>
      </p:sp>
    </p:spTree>
    <p:extLst>
      <p:ext uri="{BB962C8B-B14F-4D97-AF65-F5344CB8AC3E}">
        <p14:creationId xmlns:p14="http://schemas.microsoft.com/office/powerpoint/2010/main" val="258125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25. Studeni – svjetski dan borbe protiv nasilja nad životinjama</a:t>
            </a:r>
            <a:endParaRPr lang="hr-HR" b="1" dirty="0"/>
          </a:p>
        </p:txBody>
      </p:sp>
      <p:sp>
        <p:nvSpPr>
          <p:cNvPr id="3" name="Rezervirano mjesto sadržaja 2"/>
          <p:cNvSpPr>
            <a:spLocks noGrp="1"/>
          </p:cNvSpPr>
          <p:nvPr>
            <p:ph idx="1"/>
          </p:nvPr>
        </p:nvSpPr>
        <p:spPr/>
        <p:txBody>
          <a:bodyPr/>
          <a:lstStyle/>
          <a:p>
            <a:r>
              <a:rPr lang="hr-HR" b="1" dirty="0"/>
              <a:t>Kada kažemo nasilje nad životinjama, većina nas pomisli na fizičko nasilje prema životinjama kao što su psi i mačke koje ljudi smatraju ljubimcima. Povodom Svjetskog dana borbe protiv nasilja nad životinjama koji se diljem svijeta obilježava 25. studenoga, udruga Prijatelji životinja ukazuje da je većina nas nesvjesna da svakodnevno sudjeluje u nasilju prema životinjama i da se to može izbjeći.</a:t>
            </a:r>
            <a:br>
              <a:rPr lang="hr-HR" b="1" dirty="0"/>
            </a:br>
            <a:r>
              <a:rPr lang="hr-HR" b="1" dirty="0"/>
              <a:t/>
            </a:r>
            <a:br>
              <a:rPr lang="hr-HR" b="1" dirty="0"/>
            </a:br>
            <a:r>
              <a:rPr lang="hr-HR" dirty="0"/>
              <a:t>Pročitajte više na: </a:t>
            </a:r>
            <a:r>
              <a:rPr lang="hr-HR" dirty="0">
                <a:hlinkClick r:id="rId2"/>
              </a:rPr>
              <a:t>https://www.vecernji.hr/vijesti/svaki-dan-trebao-bi-biti-dan-borbe-protiv-nasilja-nad-zivotinjama-1361778</a:t>
            </a:r>
            <a:r>
              <a:rPr lang="hr-HR" dirty="0"/>
              <a:t> - www.vecernji.hr</a:t>
            </a:r>
          </a:p>
          <a:p>
            <a:endParaRPr lang="hr-HR" dirty="0"/>
          </a:p>
        </p:txBody>
      </p:sp>
    </p:spTree>
    <p:extLst>
      <p:ext uri="{BB962C8B-B14F-4D97-AF65-F5344CB8AC3E}">
        <p14:creationId xmlns:p14="http://schemas.microsoft.com/office/powerpoint/2010/main" val="90364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4211" y="4300538"/>
            <a:ext cx="8883121" cy="1693861"/>
          </a:xfrm>
        </p:spPr>
        <p:txBody>
          <a:bodyPr>
            <a:noAutofit/>
          </a:bodyPr>
          <a:lstStyle/>
          <a:p>
            <a:r>
              <a:rPr lang="hr-HR" sz="1800" b="1" i="1" dirty="0"/>
              <a:t>Prijavite svaki slučaj zanemarivanja i zlostavljanja životinja u svojoj okolini te napuštanje pasa i mačaka koje je posebni oblik nasilja nad bespomoćnim životinjama. </a:t>
            </a:r>
            <a:r>
              <a:rPr lang="hr-HR" sz="1800" b="1" i="1" dirty="0" smtClean="0"/>
              <a:t/>
            </a:r>
            <a:br>
              <a:rPr lang="hr-HR" sz="1800" b="1" i="1" dirty="0" smtClean="0"/>
            </a:br>
            <a:r>
              <a:rPr lang="hr-HR" sz="1800" b="1" i="1" dirty="0" smtClean="0"/>
              <a:t>Birajte </a:t>
            </a:r>
            <a:r>
              <a:rPr lang="hr-HR" sz="1800" b="1" i="1" dirty="0"/>
              <a:t>kozmetiku i sredstva za čišćenje koji nisu testirani na životinjama. </a:t>
            </a:r>
            <a:endParaRPr lang="hr-HR" sz="1800" b="1"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4212" y="270933"/>
            <a:ext cx="8883121" cy="4029605"/>
          </a:xfrm>
        </p:spPr>
      </p:pic>
    </p:spTree>
    <p:extLst>
      <p:ext uri="{BB962C8B-B14F-4D97-AF65-F5344CB8AC3E}">
        <p14:creationId xmlns:p14="http://schemas.microsoft.com/office/powerpoint/2010/main" val="310202856"/>
      </p:ext>
    </p:extLst>
  </p:cSld>
  <p:clrMapOvr>
    <a:masterClrMapping/>
  </p:clrMapOvr>
</p:sld>
</file>

<file path=ppt/theme/theme1.xml><?xml version="1.0" encoding="utf-8"?>
<a:theme xmlns:a="http://schemas.openxmlformats.org/drawingml/2006/main" name="Isječa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465</Words>
  <Application>Microsoft Office PowerPoint</Application>
  <PresentationFormat>Široki zaslon</PresentationFormat>
  <Paragraphs>16</Paragraphs>
  <Slides>7</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7</vt:i4>
      </vt:variant>
    </vt:vector>
  </HeadingPairs>
  <TitlesOfParts>
    <vt:vector size="10" baseType="lpstr">
      <vt:lpstr>Century Gothic</vt:lpstr>
      <vt:lpstr>Wingdings 3</vt:lpstr>
      <vt:lpstr>Isječak</vt:lpstr>
      <vt:lpstr>  EKO STUDENI</vt:lpstr>
      <vt:lpstr>https://www.prijatelji-zivotinja.hr/index.hr.php?id=2250   https://www.zadarskilist.hr/clanci/08112010/zadar-je-na-dobrom--urbanistickom-putu  https://www.vecernji.hr/vijesti/svaki-dan-trebao-bi-biti-dan-borbe-protiv-nasilja-nad-zivotinjama-1361778  https://www.agroklub.com/poljoprivredne-vijesti/danas-je-svjetski-dan-borbe-protiv-nasilja-nad-zivotinjama/55601/   </vt:lpstr>
      <vt:lpstr>1. Studeni – svjetski dan vegana</vt:lpstr>
      <vt:lpstr>PowerPointova prezentacija</vt:lpstr>
      <vt:lpstr>8. Studeni – svjetski dan  urbanizma</vt:lpstr>
      <vt:lpstr>25. Studeni – svjetski dan borbe protiv nasilja nad životinjama</vt:lpstr>
      <vt:lpstr>Prijavite svaki slučaj zanemarivanja i zlostavljanja životinja u svojoj okolini te napuštanje pasa i mačaka koje je posebni oblik nasilja nad bespomoćnim životinjama.  Birajte kozmetiku i sredstva za čišćenje koji nisu testirani na životinjama.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EKO STUDENI</dc:title>
  <dc:creator>Silvija</dc:creator>
  <cp:lastModifiedBy>Silvija</cp:lastModifiedBy>
  <cp:revision>20</cp:revision>
  <dcterms:created xsi:type="dcterms:W3CDTF">2020-10-06T12:06:52Z</dcterms:created>
  <dcterms:modified xsi:type="dcterms:W3CDTF">2020-11-05T10:05:23Z</dcterms:modified>
</cp:coreProperties>
</file>