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r-HR" smtClean="0"/>
              <a:t>Uredite stil naslova matrice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r-HR" smtClean="0"/>
              <a:t>Uredite stil naslova matrice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1/26/2021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smtClean="0"/>
              <a:t>Uredite stil naslova matrice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DA16AA21-1863-4931-97CB-99D0A168701B}"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772C379-9A7C-4C87-A116-CBE9F58B04C5}" type="datetimeFigureOut">
              <a:rPr lang="en-US" dirty="0"/>
              <a:t>1/26/2021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1/26/2021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Eko siječanj</a:t>
            </a:r>
            <a:endParaRPr lang="hr-HR" dirty="0"/>
          </a:p>
        </p:txBody>
      </p:sp>
      <p:sp>
        <p:nvSpPr>
          <p:cNvPr id="3" name="Podnaslov 2"/>
          <p:cNvSpPr>
            <a:spLocks noGrp="1"/>
          </p:cNvSpPr>
          <p:nvPr>
            <p:ph type="subTitle" idx="1"/>
          </p:nvPr>
        </p:nvSpPr>
        <p:spPr/>
        <p:txBody>
          <a:bodyPr/>
          <a:lstStyle/>
          <a:p>
            <a:pPr algn="ctr"/>
            <a:r>
              <a:rPr lang="hr-HR" dirty="0" smtClean="0"/>
              <a:t>Ekološki datumi u mjesecu siječnju</a:t>
            </a:r>
          </a:p>
          <a:p>
            <a:pPr algn="ctr"/>
            <a:r>
              <a:rPr lang="hr-HR" dirty="0" smtClean="0"/>
              <a:t>Činjenice i zanimljivosti….</a:t>
            </a:r>
            <a:endParaRPr lang="hr-HR" dirty="0"/>
          </a:p>
        </p:txBody>
      </p:sp>
    </p:spTree>
    <p:extLst>
      <p:ext uri="{BB962C8B-B14F-4D97-AF65-F5344CB8AC3E}">
        <p14:creationId xmlns:p14="http://schemas.microsoft.com/office/powerpoint/2010/main" val="1564712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solidFill>
                  <a:srgbClr val="92D050"/>
                </a:solidFill>
              </a:rPr>
              <a:t>19. Siječanj – DAN BEZ KOROVA</a:t>
            </a:r>
            <a:endParaRPr lang="hr-HR" dirty="0">
              <a:solidFill>
                <a:srgbClr val="92D050"/>
              </a:solidFill>
            </a:endParaRPr>
          </a:p>
        </p:txBody>
      </p:sp>
      <p:sp>
        <p:nvSpPr>
          <p:cNvPr id="3" name="Rezervirano mjesto sadržaja 2"/>
          <p:cNvSpPr>
            <a:spLocks noGrp="1"/>
          </p:cNvSpPr>
          <p:nvPr>
            <p:ph idx="1"/>
          </p:nvPr>
        </p:nvSpPr>
        <p:spPr/>
        <p:txBody>
          <a:bodyPr>
            <a:normAutofit fontScale="92500" lnSpcReduction="10000"/>
          </a:bodyPr>
          <a:lstStyle/>
          <a:p>
            <a:r>
              <a:rPr lang="hr-HR" dirty="0" smtClean="0">
                <a:solidFill>
                  <a:schemeClr val="accent3"/>
                </a:solidFill>
              </a:rPr>
              <a:t>Dana </a:t>
            </a:r>
            <a:r>
              <a:rPr lang="hr-HR" dirty="0">
                <a:solidFill>
                  <a:schemeClr val="accent3"/>
                </a:solidFill>
              </a:rPr>
              <a:t>19. siječnja obilježava se Dan bez korova</a:t>
            </a:r>
            <a:r>
              <a:rPr lang="hr-HR" dirty="0" smtClean="0">
                <a:solidFill>
                  <a:schemeClr val="accent3"/>
                </a:solidFill>
              </a:rPr>
              <a:t>.</a:t>
            </a:r>
          </a:p>
          <a:p>
            <a:r>
              <a:rPr lang="hr-HR" dirty="0" smtClean="0">
                <a:solidFill>
                  <a:schemeClr val="accent3"/>
                </a:solidFill>
              </a:rPr>
              <a:t> </a:t>
            </a:r>
            <a:r>
              <a:rPr lang="hr-HR" dirty="0">
                <a:solidFill>
                  <a:schemeClr val="accent3"/>
                </a:solidFill>
              </a:rPr>
              <a:t>Ima ih na svim mogućim i nemogućim mjestima: na njivama i livadama, po šumama, parkovima i vrtovima, duž puteva, ulica, staza i ograda, u dvorištima, na krovovima, ruševinama, gradilištima, </a:t>
            </a:r>
            <a:r>
              <a:rPr lang="hr-HR" dirty="0" err="1">
                <a:solidFill>
                  <a:schemeClr val="accent3"/>
                </a:solidFill>
              </a:rPr>
              <a:t>deponijama</a:t>
            </a:r>
            <a:r>
              <a:rPr lang="hr-HR" dirty="0">
                <a:solidFill>
                  <a:schemeClr val="accent3"/>
                </a:solidFill>
              </a:rPr>
              <a:t>…</a:t>
            </a:r>
          </a:p>
          <a:p>
            <a:r>
              <a:rPr lang="hr-HR" dirty="0">
                <a:solidFill>
                  <a:schemeClr val="accent3"/>
                </a:solidFill>
              </a:rPr>
              <a:t>Korov je proglašen za beskorisno i štetno bilje, međutim, on ima i svoju dobru stranu. </a:t>
            </a:r>
            <a:endParaRPr lang="hr-HR" dirty="0" smtClean="0">
              <a:solidFill>
                <a:schemeClr val="accent3"/>
              </a:solidFill>
            </a:endParaRPr>
          </a:p>
          <a:p>
            <a:r>
              <a:rPr lang="hr-HR" dirty="0" smtClean="0">
                <a:solidFill>
                  <a:schemeClr val="accent3"/>
                </a:solidFill>
              </a:rPr>
              <a:t>U </a:t>
            </a:r>
            <a:r>
              <a:rPr lang="hr-HR" dirty="0">
                <a:solidFill>
                  <a:schemeClr val="accent3"/>
                </a:solidFill>
              </a:rPr>
              <a:t>gradu može biti itekako koristan budući da ove biljke stvaraju kisik, a iz zraka apsorbiraju štetne plinove i teške metale. </a:t>
            </a:r>
            <a:endParaRPr lang="hr-HR" dirty="0" smtClean="0">
              <a:solidFill>
                <a:schemeClr val="accent3"/>
              </a:solidFill>
            </a:endParaRPr>
          </a:p>
          <a:p>
            <a:r>
              <a:rPr lang="hr-HR" dirty="0" smtClean="0">
                <a:solidFill>
                  <a:schemeClr val="accent3"/>
                </a:solidFill>
              </a:rPr>
              <a:t>Tako </a:t>
            </a:r>
            <a:r>
              <a:rPr lang="hr-HR" dirty="0">
                <a:solidFill>
                  <a:schemeClr val="accent3"/>
                </a:solidFill>
              </a:rPr>
              <a:t>smanjuju zagađenost zraka, a ljeti nas štite od prevelikog zagrijavanja, povećavaju vlažnost zraka i ublažavaju buku</a:t>
            </a:r>
            <a:r>
              <a:rPr lang="hr-HR" dirty="0" smtClean="0">
                <a:solidFill>
                  <a:schemeClr val="accent3"/>
                </a:solidFill>
              </a:rPr>
              <a:t>.</a:t>
            </a:r>
            <a:endParaRPr lang="hr-HR" dirty="0"/>
          </a:p>
          <a:p>
            <a:r>
              <a:rPr lang="hr-HR" dirty="0">
                <a:solidFill>
                  <a:srgbClr val="C00000"/>
                </a:solidFill>
              </a:rPr>
              <a:t>izvori:</a:t>
            </a:r>
          </a:p>
          <a:p>
            <a:r>
              <a:rPr lang="hr-HR" dirty="0"/>
              <a:t>Hrvatska enciklopedija, mrežno izdanje. Leksikografski zavod Miroslav Krleža; http://www.enciklopedija.hr; </a:t>
            </a:r>
            <a:r>
              <a:rPr lang="hr-HR" dirty="0" err="1"/>
              <a:t>Prolexis</a:t>
            </a:r>
            <a:r>
              <a:rPr lang="hr-HR" dirty="0"/>
              <a:t> enciklopedija, mrežno izdanje, https://proleksis.lzmk.hr;</a:t>
            </a:r>
          </a:p>
          <a:p>
            <a:endParaRPr lang="hr-HR" dirty="0"/>
          </a:p>
        </p:txBody>
      </p:sp>
    </p:spTree>
    <p:extLst>
      <p:ext uri="{BB962C8B-B14F-4D97-AF65-F5344CB8AC3E}">
        <p14:creationId xmlns:p14="http://schemas.microsoft.com/office/powerpoint/2010/main" val="312189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19. Siječanj – dan bez korova</a:t>
            </a:r>
            <a:endParaRPr lang="hr-HR" dirty="0"/>
          </a:p>
        </p:txBody>
      </p:sp>
      <p:pic>
        <p:nvPicPr>
          <p:cNvPr id="5" name="Rezervirano mjesto slike 4"/>
          <p:cNvPicPr>
            <a:picLocks noGrp="1" noChangeAspect="1"/>
          </p:cNvPicPr>
          <p:nvPr>
            <p:ph type="pic" idx="1"/>
          </p:nvPr>
        </p:nvPicPr>
        <p:blipFill>
          <a:blip r:embed="rId2">
            <a:extLst>
              <a:ext uri="{28A0092B-C50C-407E-A947-70E740481C1C}">
                <a14:useLocalDpi xmlns:a14="http://schemas.microsoft.com/office/drawing/2010/main" val="0"/>
              </a:ext>
            </a:extLst>
          </a:blip>
          <a:srcRect l="9637" r="9637"/>
          <a:stretch>
            <a:fillRect/>
          </a:stretch>
        </p:blipFill>
        <p:spPr/>
      </p:pic>
      <p:sp>
        <p:nvSpPr>
          <p:cNvPr id="4" name="Rezervirano mjesto teksta 3"/>
          <p:cNvSpPr>
            <a:spLocks noGrp="1"/>
          </p:cNvSpPr>
          <p:nvPr>
            <p:ph type="body" sz="half" idx="2"/>
          </p:nvPr>
        </p:nvSpPr>
        <p:spPr/>
        <p:txBody>
          <a:bodyPr/>
          <a:lstStyle/>
          <a:p>
            <a:r>
              <a:rPr lang="hr-HR" dirty="0"/>
              <a:t>Korovi su uglavnom izuzetno otporne biljke čak toliko da su neke vrste razvile rezistentnost na herbicide. Niču u različitim klimatskim uvjetima i tlima, donose plod više puta godišnje, sjeme im je klijavo dugi niz godina, razmnožavaju se sjemenom ili vegetativnim organima. Podzemni organi su im obogaćeni pričuvnim hranjivima pa se lako mogu oduprijeti nepogodama</a:t>
            </a:r>
            <a:r>
              <a:rPr lang="hr-HR" dirty="0" smtClean="0"/>
              <a:t>.</a:t>
            </a:r>
          </a:p>
          <a:p>
            <a:r>
              <a:rPr lang="hr-HR" dirty="0"/>
              <a:t>https://vrt.hr/kako-suzbiti-korov/</a:t>
            </a:r>
          </a:p>
        </p:txBody>
      </p:sp>
    </p:spTree>
    <p:extLst>
      <p:ext uri="{BB962C8B-B14F-4D97-AF65-F5344CB8AC3E}">
        <p14:creationId xmlns:p14="http://schemas.microsoft.com/office/powerpoint/2010/main" val="2472396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sta drv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TM03090434[[fn=Slog od drveta]]</Template>
  <TotalTime>10</TotalTime>
  <Words>230</Words>
  <Application>Microsoft Office PowerPoint</Application>
  <PresentationFormat>Široki zaslon</PresentationFormat>
  <Paragraphs>14</Paragraphs>
  <Slides>3</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3</vt:i4>
      </vt:variant>
    </vt:vector>
  </HeadingPairs>
  <TitlesOfParts>
    <vt:vector size="8" baseType="lpstr">
      <vt:lpstr>Arial</vt:lpstr>
      <vt:lpstr>Rockwell</vt:lpstr>
      <vt:lpstr>Rockwell Condensed</vt:lpstr>
      <vt:lpstr>Wingdings</vt:lpstr>
      <vt:lpstr>Vrsta drva</vt:lpstr>
      <vt:lpstr>Eko siječanj</vt:lpstr>
      <vt:lpstr>19. Siječanj – DAN BEZ KOROVA</vt:lpstr>
      <vt:lpstr>19. Siječanj – dan bez korova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 siječanj</dc:title>
  <dc:creator>Silvija</dc:creator>
  <cp:lastModifiedBy>Silvija</cp:lastModifiedBy>
  <cp:revision>4</cp:revision>
  <dcterms:created xsi:type="dcterms:W3CDTF">2021-01-26T11:02:17Z</dcterms:created>
  <dcterms:modified xsi:type="dcterms:W3CDTF">2021-01-26T11:12:19Z</dcterms:modified>
</cp:coreProperties>
</file>